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666" y="-18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CBB5B0-7008-4011-8FE8-7CAA961F20FD}" type="datetimeFigureOut">
              <a:rPr lang="ru-RU" smtClean="0"/>
              <a:pPr/>
              <a:t>10.03.2022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3F434B-1E62-48DD-BB1E-DBE87D4C37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CBB5B0-7008-4011-8FE8-7CAA961F20FD}" type="datetimeFigureOut">
              <a:rPr lang="ru-RU" smtClean="0"/>
              <a:pPr/>
              <a:t>10.03.2022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3F434B-1E62-48DD-BB1E-DBE87D4C37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CBB5B0-7008-4011-8FE8-7CAA961F20FD}" type="datetimeFigureOut">
              <a:rPr lang="ru-RU" smtClean="0"/>
              <a:pPr/>
              <a:t>10.03.2022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3F434B-1E62-48DD-BB1E-DBE87D4C37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CBB5B0-7008-4011-8FE8-7CAA961F20FD}" type="datetimeFigureOut">
              <a:rPr lang="ru-RU" smtClean="0"/>
              <a:pPr/>
              <a:t>10.03.2022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3F434B-1E62-48DD-BB1E-DBE87D4C37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CBB5B0-7008-4011-8FE8-7CAA961F20FD}" type="datetimeFigureOut">
              <a:rPr lang="ru-RU" smtClean="0"/>
              <a:pPr/>
              <a:t>10.03.2022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3F434B-1E62-48DD-BB1E-DBE87D4C37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CBB5B0-7008-4011-8FE8-7CAA961F20FD}" type="datetimeFigureOut">
              <a:rPr lang="ru-RU" smtClean="0"/>
              <a:pPr/>
              <a:t>10.03.2022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3F434B-1E62-48DD-BB1E-DBE87D4C37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CBB5B0-7008-4011-8FE8-7CAA961F20FD}" type="datetimeFigureOut">
              <a:rPr lang="ru-RU" smtClean="0"/>
              <a:pPr/>
              <a:t>10.03.2022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3F434B-1E62-48DD-BB1E-DBE87D4C37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CBB5B0-7008-4011-8FE8-7CAA961F20FD}" type="datetimeFigureOut">
              <a:rPr lang="ru-RU" smtClean="0"/>
              <a:pPr/>
              <a:t>10.03.2022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3F434B-1E62-48DD-BB1E-DBE87D4C37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CBB5B0-7008-4011-8FE8-7CAA961F20FD}" type="datetimeFigureOut">
              <a:rPr lang="ru-RU" smtClean="0"/>
              <a:pPr/>
              <a:t>10.03.2022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3F434B-1E62-48DD-BB1E-DBE87D4C37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CBB5B0-7008-4011-8FE8-7CAA961F20FD}" type="datetimeFigureOut">
              <a:rPr lang="ru-RU" smtClean="0"/>
              <a:pPr/>
              <a:t>10.03.2022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3F434B-1E62-48DD-BB1E-DBE87D4C37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CBB5B0-7008-4011-8FE8-7CAA961F20FD}" type="datetimeFigureOut">
              <a:rPr lang="ru-RU" smtClean="0"/>
              <a:pPr/>
              <a:t>10.03.2022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3F434B-1E62-48DD-BB1E-DBE87D4C37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1CBB5B0-7008-4011-8FE8-7CAA961F20FD}" type="datetimeFigureOut">
              <a:rPr lang="ru-RU" smtClean="0"/>
              <a:pPr/>
              <a:t>10.03.2022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D3F434B-1E62-48DD-BB1E-DBE87D4C37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aaaa\для нху\практика\урок 2\картинки\ionic-column-detail-2-dick-woo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0"/>
            <a:ext cx="10251404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332656" y="260648"/>
            <a:ext cx="7772400" cy="1828800"/>
          </a:xfrm>
        </p:spPr>
        <p:txBody>
          <a:bodyPr/>
          <a:lstStyle/>
          <a:p>
            <a:r>
              <a:rPr lang="ru-RU" dirty="0" smtClean="0"/>
              <a:t>Искусство </a:t>
            </a:r>
            <a:br>
              <a:rPr lang="ru-RU" dirty="0" smtClean="0"/>
            </a:br>
            <a:r>
              <a:rPr lang="ru-RU" dirty="0" smtClean="0"/>
              <a:t>Древней Греции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2244872"/>
            <a:ext cx="4104456" cy="39204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l"/>
            <a:r>
              <a:rPr lang="ru-RU" dirty="0" smtClean="0"/>
              <a:t>Древнегреческий </a:t>
            </a:r>
            <a:r>
              <a:rPr lang="ru-RU" dirty="0" smtClean="0"/>
              <a:t>храм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aaaa\для нху\практика\урок 2\картинки\pasted image 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0108"/>
            <a:ext cx="9144000" cy="65078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536" y="-387424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Виды древнегреческого ордера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aaaa\для нху\практика\урок 2\картинки\image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8020050" cy="5667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827584" y="548680"/>
            <a:ext cx="2808312" cy="482453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45224"/>
            <a:ext cx="8183880" cy="1051560"/>
          </a:xfrm>
        </p:spPr>
        <p:txBody>
          <a:bodyPr/>
          <a:lstStyle/>
          <a:p>
            <a:r>
              <a:rPr lang="ru-RU" dirty="0" smtClean="0"/>
              <a:t>Храм в антах (</a:t>
            </a:r>
            <a:r>
              <a:rPr lang="ru-RU" dirty="0" err="1" smtClean="0"/>
              <a:t>дистиль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2050" name="Picture 2" descr="D:\aaaa\для нху\практика\урок 2\картинки\храм в антах. сокровищница афиня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25712" y="0"/>
            <a:ext cx="5418288" cy="5949280"/>
          </a:xfrm>
          <a:prstGeom prst="rect">
            <a:avLst/>
          </a:prstGeom>
          <a:noFill/>
        </p:spPr>
      </p:pic>
      <p:pic>
        <p:nvPicPr>
          <p:cNvPr id="3" name="Picture 2" descr="D:\aaaa\для нху\практика\урок 2\картинки\храм в антах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556792"/>
            <a:ext cx="2264048" cy="34129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45224"/>
            <a:ext cx="8183880" cy="1051560"/>
          </a:xfrm>
        </p:spPr>
        <p:txBody>
          <a:bodyPr/>
          <a:lstStyle/>
          <a:p>
            <a:r>
              <a:rPr lang="ru-RU" dirty="0" err="1" smtClean="0"/>
              <a:t>Простиль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098" name="Picture 2" descr="D:\aaaa\для нху\практика\урок 2\картинки\простильны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371611" y="0"/>
            <a:ext cx="9948630" cy="5949280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6228184" y="1340768"/>
            <a:ext cx="2808312" cy="482453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9" name="Picture 3" descr="D:\aaaa\для нху\практика\урок 2\картинки\простиль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1988840"/>
            <a:ext cx="2601700" cy="38340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45224"/>
            <a:ext cx="8183880" cy="1051560"/>
          </a:xfrm>
        </p:spPr>
        <p:txBody>
          <a:bodyPr/>
          <a:lstStyle/>
          <a:p>
            <a:r>
              <a:rPr lang="ru-RU" dirty="0" err="1" smtClean="0"/>
              <a:t>Амфипростиль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122" name="Picture 2" descr="D:\aaaa\для нху\практика\урок 2\картинки\храм ники аптерос. амфипростильны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80213" y="332656"/>
            <a:ext cx="8116509" cy="5616624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6084168" y="476672"/>
            <a:ext cx="2808312" cy="482453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D:\aaaa\для нху\практика\урок 2\картинки\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679537"/>
            <a:ext cx="2520280" cy="42778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45224"/>
            <a:ext cx="8183880" cy="1051560"/>
          </a:xfrm>
        </p:spPr>
        <p:txBody>
          <a:bodyPr/>
          <a:lstStyle/>
          <a:p>
            <a:r>
              <a:rPr lang="ru-RU" dirty="0" smtClean="0"/>
              <a:t>Периптер </a:t>
            </a:r>
            <a:endParaRPr lang="ru-RU" dirty="0"/>
          </a:p>
        </p:txBody>
      </p:sp>
      <p:pic>
        <p:nvPicPr>
          <p:cNvPr id="6146" name="Picture 2" descr="D:\aaaa\для нху\практика\урок 2\картинки\парфен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7046" y="1412776"/>
            <a:ext cx="8663060" cy="4470140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/>
        </p:nvSpPr>
        <p:spPr>
          <a:xfrm>
            <a:off x="179512" y="260648"/>
            <a:ext cx="4320480" cy="273630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 descr="D:\aaaa\для нху\практика\урок 2\картинки\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1321903" y="-462397"/>
            <a:ext cx="2311029" cy="43331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45224"/>
            <a:ext cx="8183880" cy="1051560"/>
          </a:xfrm>
        </p:spPr>
        <p:txBody>
          <a:bodyPr/>
          <a:lstStyle/>
          <a:p>
            <a:r>
              <a:rPr lang="ru-RU" dirty="0" smtClean="0"/>
              <a:t>Диптер </a:t>
            </a:r>
            <a:endParaRPr lang="ru-RU" dirty="0"/>
          </a:p>
        </p:txBody>
      </p:sp>
      <p:pic>
        <p:nvPicPr>
          <p:cNvPr id="7170" name="Picture 2" descr="D:\aaaa\для нху\практика\урок 2\картинки\артемиды в эфес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21069" y="908721"/>
            <a:ext cx="8750973" cy="5040560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/>
        </p:nvSpPr>
        <p:spPr>
          <a:xfrm rot="5400000">
            <a:off x="5580112" y="-675456"/>
            <a:ext cx="2808312" cy="482453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 descr="D:\aaaa\для нху\практика\урок 2\картинки\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885262" y="-260525"/>
            <a:ext cx="2131747" cy="40381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45224"/>
            <a:ext cx="8183880" cy="1051560"/>
          </a:xfrm>
        </p:spPr>
        <p:txBody>
          <a:bodyPr/>
          <a:lstStyle/>
          <a:p>
            <a:r>
              <a:rPr lang="ru-RU" dirty="0" smtClean="0"/>
              <a:t>Толос </a:t>
            </a:r>
            <a:endParaRPr lang="ru-RU" dirty="0"/>
          </a:p>
        </p:txBody>
      </p:sp>
      <p:pic>
        <p:nvPicPr>
          <p:cNvPr id="8194" name="Picture 2" descr="D:\aaaa\для нху\практика\урок 2\картинки\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61293" y="188641"/>
            <a:ext cx="8640959" cy="5760640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/>
        </p:nvSpPr>
        <p:spPr>
          <a:xfrm rot="16200000">
            <a:off x="6372200" y="-819472"/>
            <a:ext cx="2808312" cy="482453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 descr="D:\aaaa\для нху\практика\урок 2\картинки\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188640"/>
            <a:ext cx="2322710" cy="28844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D:\aaaa\для нху\практика\урок 2\картинки\Arkhit-Drev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92696" y="0"/>
            <a:ext cx="9337104" cy="6669360"/>
          </a:xfrm>
          <a:prstGeom prst="rect">
            <a:avLst/>
          </a:prstGeom>
          <a:noFill/>
        </p:spPr>
      </p:pic>
      <p:pic>
        <p:nvPicPr>
          <p:cNvPr id="7170" name="Picture 2" descr="D:\aaaa\для нху\практика\урок 2\картинки\img_477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692696"/>
            <a:ext cx="4880080" cy="494116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491880" y="0"/>
            <a:ext cx="5652120" cy="6926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067944" y="5589240"/>
            <a:ext cx="5076056" cy="12687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и строения колонн</a:t>
            </a:r>
            <a:endParaRPr lang="ru-RU" dirty="0"/>
          </a:p>
        </p:txBody>
      </p:sp>
      <p:pic>
        <p:nvPicPr>
          <p:cNvPr id="8194" name="Picture 2" descr="D:\aaaa\для нху\практика\урок 2\картинки\pasted image 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692696"/>
            <a:ext cx="6343650" cy="4514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aaaa\для нху\практика\урок 2\картинки\полный-и-неполный-орде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92696"/>
            <a:ext cx="8327499" cy="54820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D:\aaaa\для нху\практика\урок 2\картинки\до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56792" y="283908"/>
            <a:ext cx="9326105" cy="6241436"/>
          </a:xfrm>
          <a:prstGeom prst="rect">
            <a:avLst/>
          </a:prstGeom>
          <a:noFill/>
        </p:spPr>
      </p:pic>
      <p:pic>
        <p:nvPicPr>
          <p:cNvPr id="10242" name="Picture 2" descr="D:\aaaa\для нху\практика\урок 2\картинки\части-дорического-ордер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45365" y="1"/>
            <a:ext cx="363514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 descr="D:\aaaa\для нху\практика\урок 2\картинки\b42085e8bc23614e64cb3b7b366134c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9005" y="188640"/>
            <a:ext cx="8769899" cy="6336703"/>
          </a:xfrm>
          <a:prstGeom prst="rect">
            <a:avLst/>
          </a:prstGeom>
          <a:noFill/>
        </p:spPr>
      </p:pic>
      <p:pic>
        <p:nvPicPr>
          <p:cNvPr id="12290" name="Picture 2" descr="D:\aaaa\для нху\практика\урок 2\картинки\Ионический-ордер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515"/>
            <a:ext cx="4716016" cy="67978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D:\aaaa\для нху\практика\урок 2\картинки\34c6a579078730ef0409ca9e902f7c0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04864" y="332656"/>
            <a:ext cx="9294221" cy="6192688"/>
          </a:xfrm>
          <a:prstGeom prst="rect">
            <a:avLst/>
          </a:prstGeom>
          <a:noFill/>
        </p:spPr>
      </p:pic>
      <p:pic>
        <p:nvPicPr>
          <p:cNvPr id="13314" name="Picture 2" descr="D:\aaaa\для нху\практика\урок 2\картинки\slide-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0638" y="0"/>
            <a:ext cx="915641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AutoShape 4" descr="https://s0.slide-share.ru/s_slide/a3e370c0e1c175a423920d703defcd93/9d60b354-fa25-415b-99fa-fef93b154214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42" name="Picture 6" descr="D:\aaaa\для нху\практика\урок 2\картинки\pasted image 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4521" y="144016"/>
            <a:ext cx="9168521" cy="6525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3" descr="D:\aaaa\для нху\практика\урок 2\картинки\храм в антах. сокровищница афиня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3137" y="-2094388"/>
            <a:ext cx="8153359" cy="8952388"/>
          </a:xfrm>
          <a:prstGeom prst="rect">
            <a:avLst/>
          </a:prstGeom>
          <a:noFill/>
        </p:spPr>
      </p:pic>
      <p:pic>
        <p:nvPicPr>
          <p:cNvPr id="30722" name="Picture 2" descr="D:\aaaa\для нху\практика\урок 2\картинки\1638439889_9-na-dache-pro-p-korinfskii-order-v-arkhitekture-foto-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0"/>
            <a:ext cx="5143500" cy="6858000"/>
          </a:xfrm>
          <a:prstGeom prst="rect">
            <a:avLst/>
          </a:prstGeom>
          <a:noFill/>
        </p:spPr>
      </p:pic>
      <p:pic>
        <p:nvPicPr>
          <p:cNvPr id="30725" name="Picture 5" descr="D:\aaaa\для нху\практика\урок 2\картинки\1638310936_50-na-dache-pro-p-doricheskii-order-v-arkhitekture-drevnei-g-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5365104" y="144016"/>
            <a:ext cx="8048381" cy="645333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627784" y="0"/>
            <a:ext cx="4571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508104" y="0"/>
            <a:ext cx="4571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323528" y="404664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1.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059832" y="6093296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2.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868144" y="62068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3.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D:\aaaa\для нху\практика\урок 2\картинки\ionic-column-detail-2-dick-woo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56592" y="0"/>
            <a:ext cx="10251405" cy="6858000"/>
          </a:xfrm>
          <a:prstGeom prst="rect">
            <a:avLst/>
          </a:prstGeom>
          <a:noFill/>
        </p:spPr>
      </p:pic>
      <p:pic>
        <p:nvPicPr>
          <p:cNvPr id="31747" name="Picture 3" descr="D:\aaaa\для нху\практика\урок 2\картинки\Edk3OzoXoAArLN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16632" y="-171400"/>
            <a:ext cx="5715000" cy="7620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563888" y="6165304"/>
            <a:ext cx="5760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4.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460432" y="6093296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5.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176</TotalTime>
  <Words>31</Words>
  <Application>Microsoft Office PowerPoint</Application>
  <PresentationFormat>Экран (4:3)</PresentationFormat>
  <Paragraphs>15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Аспект</vt:lpstr>
      <vt:lpstr>Искусство  Древней Греции</vt:lpstr>
      <vt:lpstr>Виды древнегреческого ордера</vt:lpstr>
      <vt:lpstr>Слайд 3</vt:lpstr>
      <vt:lpstr>Храм в антах (дистиль)</vt:lpstr>
      <vt:lpstr>Простиль </vt:lpstr>
      <vt:lpstr>Амфипростиль </vt:lpstr>
      <vt:lpstr>Периптер </vt:lpstr>
      <vt:lpstr>Диптер </vt:lpstr>
      <vt:lpstr>Толос </vt:lpstr>
      <vt:lpstr>Слайд 10</vt:lpstr>
      <vt:lpstr>Виды и строения колонн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Darya Ershova</dc:creator>
  <cp:lastModifiedBy>Darya Ershova</cp:lastModifiedBy>
  <cp:revision>15</cp:revision>
  <dcterms:created xsi:type="dcterms:W3CDTF">2022-03-09T20:06:24Z</dcterms:created>
  <dcterms:modified xsi:type="dcterms:W3CDTF">2022-03-10T16:26:26Z</dcterms:modified>
</cp:coreProperties>
</file>